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2"/>
  </p:notesMasterIdLst>
  <p:sldIdLst>
    <p:sldId id="257" r:id="rId2"/>
    <p:sldId id="281" r:id="rId3"/>
    <p:sldId id="282" r:id="rId4"/>
    <p:sldId id="276" r:id="rId5"/>
    <p:sldId id="286" r:id="rId6"/>
    <p:sldId id="271" r:id="rId7"/>
    <p:sldId id="284" r:id="rId8"/>
    <p:sldId id="279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898D9-058B-4BB5-AB85-92CF9CB93F0B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3B25-8059-4CBE-8FA2-4F6E8186C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0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3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1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0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86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7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8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4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2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3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4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6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2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0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791B1F-470A-40E5-92CD-F0E76F16170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7E0595-D664-4B1A-8D98-E91DADFA3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3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51" y="420255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Основные задачи воспитания: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0052" y="1463097"/>
            <a:ext cx="8934192" cy="4895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идеологическое воспитание, которое определяется приоритетами развития белорусского общества;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гражданское и патриотическое воспитание, направленное на формирование активной гражданской позиции, патриотизма, правовой, политической	и информационной культуры;	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духовно-нравственное воспитание;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воспитание культуры здорового образа жизни, безопасной жизнедеятельности;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правовое воспитание;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трудовое воспитание;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воспитание культур быта и досуга.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62" y="3152481"/>
            <a:ext cx="3968038" cy="33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47" y="344384"/>
            <a:ext cx="11052313" cy="950026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err="1" smtClean="0">
                <a:solidFill>
                  <a:schemeClr val="bg1"/>
                </a:solidFill>
              </a:rPr>
              <a:t>ээ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02037" cy="46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535" y="2339440"/>
            <a:ext cx="4366187" cy="33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2127" y="3467238"/>
            <a:ext cx="3021183" cy="33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78" y="-355701"/>
            <a:ext cx="4050173" cy="43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173" y="420139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Воспитание во взаимодействии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87094" y="1430426"/>
            <a:ext cx="11052313" cy="755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17" y="4165023"/>
            <a:ext cx="3364026" cy="2523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2" y="1398609"/>
            <a:ext cx="3417176" cy="2581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7" y="1459869"/>
            <a:ext cx="3324491" cy="24933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19" y="1499840"/>
            <a:ext cx="3381399" cy="25360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4811" y="4570503"/>
            <a:ext cx="703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</a:rPr>
              <a:t>Воспитать человека интеллектуально, не воспитав нравственно, значит вырастить угрозу в обществе»</a:t>
            </a:r>
          </a:p>
        </p:txBody>
      </p:sp>
    </p:spTree>
    <p:extLst>
      <p:ext uri="{BB962C8B-B14F-4D97-AF65-F5344CB8AC3E}">
        <p14:creationId xmlns:p14="http://schemas.microsoft.com/office/powerpoint/2010/main" val="31821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" y="394938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</a:rPr>
              <a:t>Воспитание во взаимодействии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8" y="1448819"/>
            <a:ext cx="3098890" cy="23241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50" y="4078210"/>
            <a:ext cx="3305238" cy="24789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17" y="1306286"/>
            <a:ext cx="3219215" cy="26481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53" y="1552305"/>
            <a:ext cx="3331147" cy="2366551"/>
          </a:xfrm>
          <a:prstGeom prst="rect">
            <a:avLst/>
          </a:prstGeom>
        </p:spPr>
      </p:pic>
      <p:pic>
        <p:nvPicPr>
          <p:cNvPr id="1027" name="Picture 3" descr="D:\Мои документы\Мои рисунки\фото 2013-2014 1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006" y="4104984"/>
            <a:ext cx="3265713" cy="2449561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фото 2013-2014 1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3633" y="4028395"/>
            <a:ext cx="3542817" cy="26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1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47" y="514211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Адаптация учащихся нового набора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DSC0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088" y="4187042"/>
            <a:ext cx="3561277" cy="2670958"/>
          </a:xfrm>
          <a:prstGeom prst="rect">
            <a:avLst/>
          </a:prstGeom>
          <a:noFill/>
        </p:spPr>
      </p:pic>
      <p:pic>
        <p:nvPicPr>
          <p:cNvPr id="4099" name="Picture 3" descr="G:\IMG_20171219_112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677" y="1442855"/>
            <a:ext cx="3507176" cy="2630382"/>
          </a:xfrm>
          <a:prstGeom prst="rect">
            <a:avLst/>
          </a:prstGeom>
          <a:noFill/>
        </p:spPr>
      </p:pic>
      <p:pic>
        <p:nvPicPr>
          <p:cNvPr id="9" name="Рисунок 8" descr="G:\освод\IMG_20180920_1341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768" y="1446265"/>
            <a:ext cx="3589029" cy="27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G:\Семинар Самоуправления 25.10.18\DSC051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1091" y="4086101"/>
            <a:ext cx="3447801" cy="25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6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47" y="438914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Воспитание культуры здорового образа жизни, профилактика противоправного поведения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2" y="1555860"/>
            <a:ext cx="3301086" cy="2475814"/>
          </a:xfrm>
          <a:prstGeom prst="rect">
            <a:avLst/>
          </a:prstGeom>
        </p:spPr>
      </p:pic>
      <p:pic>
        <p:nvPicPr>
          <p:cNvPr id="5" name="Picture 2" descr="D:\Мои документы\Мои рисунки\фото 2013-2014 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538" y="1537236"/>
            <a:ext cx="3365121" cy="2524126"/>
          </a:xfrm>
          <a:prstGeom prst="rect">
            <a:avLst/>
          </a:prstGeom>
          <a:noFill/>
        </p:spPr>
      </p:pic>
      <p:pic>
        <p:nvPicPr>
          <p:cNvPr id="2050" name="Picture 2" descr="G:\освод\IMG_20150902_164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6060" y="1469574"/>
            <a:ext cx="3265712" cy="2449284"/>
          </a:xfrm>
          <a:prstGeom prst="rect">
            <a:avLst/>
          </a:prstGeom>
          <a:noFill/>
        </p:spPr>
      </p:pic>
      <p:pic>
        <p:nvPicPr>
          <p:cNvPr id="2051" name="Picture 3" descr="G:\освод\20181115_1059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048" y="4248402"/>
            <a:ext cx="3269674" cy="2452256"/>
          </a:xfrm>
          <a:prstGeom prst="rect">
            <a:avLst/>
          </a:prstGeom>
          <a:noFill/>
        </p:spPr>
      </p:pic>
      <p:pic>
        <p:nvPicPr>
          <p:cNvPr id="2052" name="Picture 4" descr="G:\освод\IMG_20171207_1027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0738" y="4337464"/>
            <a:ext cx="3206337" cy="2404752"/>
          </a:xfrm>
          <a:prstGeom prst="rect">
            <a:avLst/>
          </a:prstGeom>
          <a:noFill/>
        </p:spPr>
      </p:pic>
      <p:pic>
        <p:nvPicPr>
          <p:cNvPr id="2054" name="Picture 6" descr="G:\освод\IMG-2fb0b39a0151104bf2fc93d258debe5d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2099" y="4251367"/>
            <a:ext cx="3425078" cy="2443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47" y="619865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Культура быта и досуга, трудовое воспитание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1" y="1546588"/>
            <a:ext cx="3415115" cy="20160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52" y="1487933"/>
            <a:ext cx="3079020" cy="2309265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100NIKON\DSCN8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122" y="1552699"/>
            <a:ext cx="2933205" cy="219990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00NIKON\DSCN87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006" y="3963390"/>
            <a:ext cx="3218212" cy="241365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0NIKON\DSCN88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9492" y="4010892"/>
            <a:ext cx="3241964" cy="2431473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00NIKON\DSCN87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3985" y="4191991"/>
            <a:ext cx="3008415" cy="2256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47337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297" y="363536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«Секрет успешного воспитания лежит в уважении к ученику»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284557"/>
            <a:ext cx="11052313" cy="755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  25 октября 2018 года, совместно с учреждением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образования «Гомельский государственный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педагогический колледж </a:t>
            </a:r>
            <a:r>
              <a:rPr lang="ru-RU" sz="2000" dirty="0" err="1" smtClean="0">
                <a:solidFill>
                  <a:schemeClr val="bg1"/>
                </a:solidFill>
              </a:rPr>
              <a:t>им.Л.С.Выготского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проведен семинар-практикум для лидеров 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ученического самоуправления учреждений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 профессионального образования Гомельской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G:\Семинар Самоуправления 25.10.18\DSC05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436" y="1241961"/>
            <a:ext cx="3482109" cy="2611582"/>
          </a:xfrm>
          <a:prstGeom prst="rect">
            <a:avLst/>
          </a:prstGeom>
          <a:noFill/>
        </p:spPr>
      </p:pic>
      <p:pic>
        <p:nvPicPr>
          <p:cNvPr id="1029" name="Picture 5" descr="G:\Семинар Самоуправления 25.10.18\DSC05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58" y="4121729"/>
            <a:ext cx="3434608" cy="2575956"/>
          </a:xfrm>
          <a:prstGeom prst="rect">
            <a:avLst/>
          </a:prstGeom>
          <a:noFill/>
        </p:spPr>
      </p:pic>
      <p:pic>
        <p:nvPicPr>
          <p:cNvPr id="1030" name="Picture 6" descr="G:\Семинар Самоуправления 25.10.18\DSC05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9604" y="4151416"/>
            <a:ext cx="3521693" cy="2641270"/>
          </a:xfrm>
          <a:prstGeom prst="rect">
            <a:avLst/>
          </a:prstGeom>
          <a:noFill/>
        </p:spPr>
      </p:pic>
      <p:pic>
        <p:nvPicPr>
          <p:cNvPr id="1031" name="Picture 7" descr="G:\Семинар Самоуправления 25.10.18\DSC05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995" y="4169229"/>
            <a:ext cx="3379186" cy="253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6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77968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803" y="408598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</a:rPr>
              <a:t>«Растить будущих граждан в полном сознании, что их энергия и способности должны посвящаться служению на пользу другим людям» (Принцип 10 «Декларации о правах ребёнка»)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0051" y="1805325"/>
            <a:ext cx="12764071" cy="353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Я считаю что самоуправление это (мнения учащихся):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bg1"/>
                </a:solidFill>
              </a:rPr>
              <a:t>в</a:t>
            </a:r>
            <a:r>
              <a:rPr lang="ru-RU" sz="1800" i="1" dirty="0" smtClean="0">
                <a:solidFill>
                  <a:schemeClr val="bg1"/>
                </a:solidFill>
              </a:rPr>
              <a:t>озможность проявить свои лидерские качества, самостоятельно принять решение;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bg1"/>
                </a:solidFill>
              </a:rPr>
              <a:t>обучение ответственности в выполнении заданий, это может пригодиться в дальнейшем</a:t>
            </a:r>
            <a:r>
              <a:rPr lang="ru-RU" sz="1800" i="1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 smtClean="0">
                <a:solidFill>
                  <a:schemeClr val="bg1"/>
                </a:solidFill>
              </a:rPr>
              <a:t>подготовка к самостоятельной жизни;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 smtClean="0">
                <a:solidFill>
                  <a:schemeClr val="bg1"/>
                </a:solidFill>
              </a:rPr>
              <a:t>когда человек занят серьёзным делом чувствует ответственность за свою работу;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bg1"/>
                </a:solidFill>
              </a:rPr>
              <a:t>в</a:t>
            </a:r>
            <a:r>
              <a:rPr lang="ru-RU" sz="1800" i="1" dirty="0" smtClean="0">
                <a:solidFill>
                  <a:schemeClr val="bg1"/>
                </a:solidFill>
              </a:rPr>
              <a:t>ласть и авторитет;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bg1"/>
                </a:solidFill>
              </a:rPr>
              <a:t>в</a:t>
            </a:r>
            <a:r>
              <a:rPr lang="ru-RU" sz="1800" i="1" dirty="0" smtClean="0">
                <a:solidFill>
                  <a:schemeClr val="bg1"/>
                </a:solidFill>
              </a:rPr>
              <a:t>озможность проявить лидерские качества;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800" i="1" dirty="0" smtClean="0">
                <a:solidFill>
                  <a:schemeClr val="bg1"/>
                </a:solidFill>
              </a:rPr>
              <a:t>возможность сделать наше общежитие лучшим.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9705"/>
          <a:stretch/>
        </p:blipFill>
        <p:spPr>
          <a:xfrm>
            <a:off x="7678856" y="3800638"/>
            <a:ext cx="4221595" cy="27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051" y="456370"/>
            <a:ext cx="4044140" cy="5035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Цель и задачи практики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66092"/>
            <a:ext cx="12192000" cy="9193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07" y="445572"/>
            <a:ext cx="728868" cy="7052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47" y="605169"/>
            <a:ext cx="11052313" cy="7558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Информационное пространство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Рабочий стол\100NIKON\DSCN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57" y="2265218"/>
            <a:ext cx="4144488" cy="310836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00NIKON\DSCN8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382" y="1291442"/>
            <a:ext cx="3408218" cy="255616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100NIKON\DSCN8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381" y="3975266"/>
            <a:ext cx="3408219" cy="255616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100NIKON\DSCN8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5854" y="1327068"/>
            <a:ext cx="3621974" cy="2716481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100NIKON\DSCN8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3356" y="4117769"/>
            <a:ext cx="3550721" cy="266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862</TotalTime>
  <Words>222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Wingdings</vt:lpstr>
      <vt:lpstr>Wingdings 3</vt:lpstr>
      <vt:lpstr>Сектор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  <vt:lpstr>Цель и задачи практики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Автоматизированное рабочее место мастера цеха ОАО «Белорусский металлургический завод» Подготовил: Мага в.ю. Руководитель: Сакович с.ю.</dc:title>
  <dc:creator>Владимир Мельников</dc:creator>
  <cp:lastModifiedBy>medvezonok000@gmail.com</cp:lastModifiedBy>
  <cp:revision>126</cp:revision>
  <dcterms:created xsi:type="dcterms:W3CDTF">2018-02-08T14:29:20Z</dcterms:created>
  <dcterms:modified xsi:type="dcterms:W3CDTF">2021-02-09T07:09:39Z</dcterms:modified>
</cp:coreProperties>
</file>